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048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Invite children to share how listening could help.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Share &amp; discuss points</a:t>
            </a:r>
            <a:endParaRPr/>
          </a:p>
        </p:txBody>
      </p:sp>
      <p:sp>
        <p:nvSpPr>
          <p:cNvPr id="180" name="Shape 180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Invite pupils to share how telling might be helpful, then show points &amp; discuss.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Shape 19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Teachers in class could decided to choose one aspect from the presentation to concentrate on in class and could ask the children to prepare posters and/or poems to help promote positive physical and mental health in school.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could make a display from the children’s work. </a:t>
            </a:r>
            <a:endParaRPr/>
          </a:p>
        </p:txBody>
      </p:sp>
      <p:sp>
        <p:nvSpPr>
          <p:cNvPr id="208" name="Shape 20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our physical health?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the children what they think physical health is. Click for a definition.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them to give a few suggestions of how to look after our physical health (eg. eat healthily, stay active etc).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Invite pupils to answer the question, then show the suggestions &amp; talk through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pupils to share their ideas, then show &amp; discuss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for suggestions, then explain these are </a:t>
            </a:r>
            <a:r>
              <a:rPr b="1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</a:t>
            </a: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ways.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Point out that the top 3 are very similar to looking after our physical health. </a:t>
            </a:r>
            <a:endParaRPr/>
          </a:p>
        </p:txBody>
      </p:sp>
      <p:sp>
        <p:nvSpPr>
          <p:cNvPr id="144" name="Shape 144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Invite children to share how they think talking might help.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Then reveal &amp; discuss answers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11" Type="http://schemas.openxmlformats.org/officeDocument/2006/relationships/image" Target="../media/image3.png"/><Relationship Id="rId10" Type="http://schemas.openxmlformats.org/officeDocument/2006/relationships/image" Target="../media/image1.png"/><Relationship Id="rId9" Type="http://schemas.openxmlformats.org/officeDocument/2006/relationships/image" Target="../media/image7.png"/><Relationship Id="rId5" Type="http://schemas.openxmlformats.org/officeDocument/2006/relationships/image" Target="../media/image6.png"/><Relationship Id="rId6" Type="http://schemas.openxmlformats.org/officeDocument/2006/relationships/image" Target="../media/image4.png"/><Relationship Id="rId7" Type="http://schemas.openxmlformats.org/officeDocument/2006/relationships/image" Target="../media/image8.png"/><Relationship Id="rId8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subTitle"/>
          </p:nvPr>
        </p:nvSpPr>
        <p:spPr>
          <a:xfrm>
            <a:off x="2926647" y="2820083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MM-powerpoint-background.png" id="90" name="Shape 90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>
            <p:ph type="ctrTitle"/>
          </p:nvPr>
        </p:nvSpPr>
        <p:spPr>
          <a:xfrm>
            <a:off x="70850" y="-687575"/>
            <a:ext cx="90732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15"/>
              <a:buFont typeface="Calibri"/>
              <a:buNone/>
            </a:pPr>
            <a:br>
              <a:rPr b="1" i="0" lang="en-US" sz="486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86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Looking after our Mental Health</a:t>
            </a:r>
            <a:endParaRPr/>
          </a:p>
        </p:txBody>
      </p:sp>
      <p:sp>
        <p:nvSpPr>
          <p:cNvPr id="92" name="Shape 92"/>
          <p:cNvSpPr txBox="1"/>
          <p:nvPr/>
        </p:nvSpPr>
        <p:spPr>
          <a:xfrm>
            <a:off x="759571" y="6055799"/>
            <a:ext cx="7772400" cy="914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00"/>
              <a:buFont typeface="Calibri"/>
              <a:buNone/>
            </a:pPr>
            <a:r>
              <a:rPr b="0" i="0" lang="en-US" sz="1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www.mindmoose.co.uk</a:t>
            </a:r>
            <a:endParaRPr/>
          </a:p>
        </p:txBody>
      </p:sp>
      <p:pic>
        <p:nvPicPr>
          <p:cNvPr descr="dog - no -tick.png" id="93" name="Shape 9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13555" y="1437629"/>
            <a:ext cx="2219806" cy="34477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o-the-fox-mind-moose-large.png" id="94" name="Shape 9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1749" y="1292270"/>
            <a:ext cx="2419059" cy="36753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onkey-front.png" id="95" name="Shape 9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320963" y="3042572"/>
            <a:ext cx="2167872" cy="22544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am-penguin.png" id="96" name="Shape 9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443769" y="2619960"/>
            <a:ext cx="2699820" cy="28966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appy-moose.png" id="97" name="Shape 9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554179" y="1282855"/>
            <a:ext cx="3425588" cy="36753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rv-the-Moose-Mind-Moose-large.png" id="98" name="Shape 9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505838" y="1662882"/>
            <a:ext cx="2219808" cy="33726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essa-Bird-Mind-Moose.png" id="99" name="Shape 9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395616" y="911269"/>
            <a:ext cx="860561" cy="1307251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x="-13955" y="4949831"/>
            <a:ext cx="90732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With Mind Moose and friends</a:t>
            </a:r>
            <a:endParaRPr b="1" i="0" sz="4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Mind-Moose-Logo.png" id="101" name="Shape 10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071989" y="5873206"/>
            <a:ext cx="984793" cy="9847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82" name="Shape 182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Shape 183"/>
          <p:cNvSpPr/>
          <p:nvPr/>
        </p:nvSpPr>
        <p:spPr>
          <a:xfrm>
            <a:off x="125096" y="322059"/>
            <a:ext cx="895860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Calibri"/>
              <a:buNone/>
            </a:pPr>
            <a:r>
              <a:rPr b="1" i="0" lang="en-US" sz="4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Listening</a:t>
            </a: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125100" y="1337726"/>
            <a:ext cx="8958600" cy="57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Being supportive friends to each other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Taking time to listen to each other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Being kind to each other and ourselves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Listening when somebody needs to talk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None/>
            </a:pP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am-penguin.png" id="185" name="Shape 18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2895" y="4264527"/>
            <a:ext cx="2417232" cy="25934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91" name="Shape 191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Shape 192"/>
          <p:cNvSpPr/>
          <p:nvPr/>
        </p:nvSpPr>
        <p:spPr>
          <a:xfrm>
            <a:off x="125096" y="322059"/>
            <a:ext cx="895860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Calibri"/>
              <a:buNone/>
            </a:pPr>
            <a:r>
              <a:rPr b="1" i="0" lang="en-US" sz="4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Telling</a:t>
            </a:r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125100" y="1593401"/>
            <a:ext cx="8958600" cy="5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Telling a teacher or adult you trust if you are worried about something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Tell someone even if you are not sure 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If something feels difficult to tell, it might be even more important to tell. </a:t>
            </a: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essa-Bird-Mind-Moose.png" id="194" name="Shape 19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44556" y="3873629"/>
            <a:ext cx="2153706" cy="32716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200" name="Shape 200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10591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Shape 201"/>
          <p:cNvSpPr/>
          <p:nvPr/>
        </p:nvSpPr>
        <p:spPr>
          <a:xfrm>
            <a:off x="125096" y="322059"/>
            <a:ext cx="895860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500"/>
              <a:buFont typeface="Calibri"/>
              <a:buNone/>
            </a:pPr>
            <a:r>
              <a:rPr b="1" i="0" lang="en-US" sz="6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So remember:</a:t>
            </a:r>
            <a:endParaRPr/>
          </a:p>
        </p:txBody>
      </p:sp>
      <p:sp>
        <p:nvSpPr>
          <p:cNvPr id="202" name="Shape 202"/>
          <p:cNvSpPr/>
          <p:nvPr/>
        </p:nvSpPr>
        <p:spPr>
          <a:xfrm>
            <a:off x="125100" y="1772825"/>
            <a:ext cx="8958600" cy="86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We all have physical and mental health. 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There are ways we can look after our minds and bodies. 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Talking, listening and telling can help. 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Being kind to each other is important.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None/>
            </a:pP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appy-moose.png" id="203" name="Shape 20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12827" y="3182606"/>
            <a:ext cx="3425588" cy="36753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essa-Bird-Mind-Moose.png" id="204" name="Shape 20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21659" y="5393142"/>
            <a:ext cx="964313" cy="14648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210" name="Shape 210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10591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/>
          <p:cNvSpPr/>
          <p:nvPr/>
        </p:nvSpPr>
        <p:spPr>
          <a:xfrm>
            <a:off x="125096" y="322059"/>
            <a:ext cx="895860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Calibri"/>
              <a:buNone/>
            </a:pPr>
            <a:r>
              <a:rPr b="1" i="0" lang="en-US" sz="4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Activity </a:t>
            </a: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92700" y="1974875"/>
            <a:ext cx="8958600" cy="71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900"/>
              <a:buFont typeface="Calibri"/>
              <a:buNone/>
            </a:pPr>
            <a:br>
              <a:rPr b="0" i="0" lang="en-US" sz="36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6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Create a poster or a poem about one of the things you have learnt in assembly.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None/>
            </a:pP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07" name="Shape 107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10591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/>
          <p:nvPr/>
        </p:nvSpPr>
        <p:spPr>
          <a:xfrm>
            <a:off x="185398" y="272822"/>
            <a:ext cx="89586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None/>
            </a:pPr>
            <a:r>
              <a:rPr b="1" i="0" lang="en-US" sz="6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What is physical health?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626011" y="2730570"/>
            <a:ext cx="747697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245096" y="4060559"/>
            <a:ext cx="8958600" cy="20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Calibri"/>
              <a:buNone/>
            </a:pPr>
            <a:r>
              <a:rPr b="1" lang="en-US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How can we look after our </a:t>
            </a:r>
            <a:endParaRPr b="1" sz="40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Calibri"/>
              <a:buNone/>
            </a:pPr>
            <a:r>
              <a:rPr b="1" lang="en-US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health?</a:t>
            </a:r>
            <a:endParaRPr sz="44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217796" y="2013553"/>
            <a:ext cx="8958602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Calibri"/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health is about looking after our bodies to help us grow and stay healthy.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happy-moose.png" id="112" name="Shape 1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75592" y="3069319"/>
            <a:ext cx="3425588" cy="3675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18" name="Shape 118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-2791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/>
          <p:cNvSpPr/>
          <p:nvPr/>
        </p:nvSpPr>
        <p:spPr>
          <a:xfrm>
            <a:off x="-60300" y="322050"/>
            <a:ext cx="9144000" cy="29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Calibri"/>
              <a:buNone/>
            </a:pPr>
            <a:r>
              <a:rPr b="1" i="0" lang="en-US" sz="4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Why do we look after our physical health?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1" i="0" sz="36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537875" y="2085400"/>
            <a:ext cx="8315700" cy="31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Keeps us healthy </a:t>
            </a:r>
            <a:endParaRPr/>
          </a:p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Helps to keep us free from illness</a:t>
            </a:r>
            <a:endParaRPr/>
          </a:p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Keeps us strong</a:t>
            </a:r>
            <a:endParaRPr/>
          </a:p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Keeps us fit</a:t>
            </a:r>
            <a:endParaRPr/>
          </a:p>
          <a:p>
            <a:pPr indent="-5715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Keeps us happy</a:t>
            </a:r>
            <a:endParaRPr/>
          </a:p>
        </p:txBody>
      </p:sp>
      <p:pic>
        <p:nvPicPr>
          <p:cNvPr descr="monkey-front.png" id="121" name="Shape 1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56461" y="4049741"/>
            <a:ext cx="2460928" cy="2559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27" name="Shape 127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/>
          <p:nvPr/>
        </p:nvSpPr>
        <p:spPr>
          <a:xfrm>
            <a:off x="92700" y="269230"/>
            <a:ext cx="8958600" cy="9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None/>
            </a:pPr>
            <a:r>
              <a:rPr b="1" i="0" lang="en-US" sz="48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Looking after our mental health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/>
          <p:nvPr/>
        </p:nvSpPr>
        <p:spPr>
          <a:xfrm>
            <a:off x="86671" y="1890857"/>
            <a:ext cx="9018900" cy="5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Calibri"/>
              <a:buNone/>
            </a:pPr>
            <a:r>
              <a:rPr b="0" i="0" lang="en-US" sz="4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 healthy mind is as important as a healthy body!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b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am-penguin.png" id="130" name="Shape 1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2895" y="3961335"/>
            <a:ext cx="2699820" cy="2896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36" name="Shape 136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/>
          <p:nvPr/>
        </p:nvSpPr>
        <p:spPr>
          <a:xfrm>
            <a:off x="125096" y="322059"/>
            <a:ext cx="8958602" cy="20005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Arial"/>
              <a:buNone/>
            </a:pPr>
            <a:r>
              <a:rPr b="1" i="0" lang="en-US" sz="4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What do we mean by mental health?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282550" y="1386153"/>
            <a:ext cx="8411100" cy="24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None/>
            </a:pPr>
            <a: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Mental health means keeping our minds healthy.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None/>
            </a:pP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og - no -tick.png" id="139" name="Shape 1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26300" y="3107012"/>
            <a:ext cx="2307223" cy="358350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289050" y="2935000"/>
            <a:ext cx="8630700" cy="319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Having good mental health </a:t>
            </a:r>
            <a:endParaRPr sz="4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helps us feel good about </a:t>
            </a:r>
            <a:endParaRPr sz="4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ourselves and cope with life’s </a:t>
            </a:r>
            <a:endParaRPr sz="4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ups and downs.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46" name="Shape 146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Shape 147"/>
          <p:cNvSpPr/>
          <p:nvPr/>
        </p:nvSpPr>
        <p:spPr>
          <a:xfrm>
            <a:off x="184200" y="322050"/>
            <a:ext cx="9144000" cy="17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48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How can we look after our </a:t>
            </a:r>
            <a:br>
              <a:rPr b="1" i="0" lang="en-US" sz="48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8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mental health?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Eating well </a:t>
            </a:r>
            <a:endParaRPr>
              <a:solidFill>
                <a:schemeClr val="dk1"/>
              </a:solidFill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Sleeping well </a:t>
            </a:r>
            <a:endParaRPr sz="36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Drinking plenty of water</a:t>
            </a:r>
            <a:endParaRPr sz="36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Talking to people we trust about how we feel </a:t>
            </a:r>
            <a:endParaRPr>
              <a:solidFill>
                <a:schemeClr val="dk1"/>
              </a:solidFill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Doing activities we enjoy</a:t>
            </a:r>
            <a:endParaRPr>
              <a:solidFill>
                <a:schemeClr val="dk1"/>
              </a:solidFill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Having good friends</a:t>
            </a:r>
            <a:endParaRPr>
              <a:solidFill>
                <a:schemeClr val="dk1"/>
              </a:solidFill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Working towards our goals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b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essa-Bird-Mind-Moose.png" id="148" name="Shape 14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98445" y="4521986"/>
            <a:ext cx="1837146" cy="2790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54" name="Shape 154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/>
          <p:nvPr/>
        </p:nvSpPr>
        <p:spPr>
          <a:xfrm>
            <a:off x="127525" y="325900"/>
            <a:ext cx="8955000" cy="10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-US" sz="48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Problems with our mental health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b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lo-the-fox-mind-moose-large.png" id="156" name="Shape 15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24941" y="3182605"/>
            <a:ext cx="2419059" cy="367539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Shape 157"/>
          <p:cNvSpPr txBox="1"/>
          <p:nvPr/>
        </p:nvSpPr>
        <p:spPr>
          <a:xfrm>
            <a:off x="127525" y="1387300"/>
            <a:ext cx="9082500" cy="203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</a:rPr>
              <a:t>Just like our bodies can get ill, so can our minds.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rgbClr val="434343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 txBox="1"/>
          <p:nvPr/>
        </p:nvSpPr>
        <p:spPr>
          <a:xfrm>
            <a:off x="220350" y="2964050"/>
            <a:ext cx="87033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</a:rPr>
              <a:t>We can have problems with our </a:t>
            </a:r>
            <a:endParaRPr sz="4000">
              <a:solidFill>
                <a:srgbClr val="434343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</a:rPr>
              <a:t>mental health - just like our </a:t>
            </a:r>
            <a:endParaRPr sz="4000">
              <a:solidFill>
                <a:srgbClr val="434343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</a:rPr>
              <a:t>physical health. </a:t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434343"/>
                </a:solidFill>
              </a:rPr>
              <a:t>That’s ok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64" name="Shape 164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0" y="-24548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/>
          <p:nvPr/>
        </p:nvSpPr>
        <p:spPr>
          <a:xfrm>
            <a:off x="127525" y="325900"/>
            <a:ext cx="8955000" cy="10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4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We can help each other to look after our mental health by...</a:t>
            </a:r>
            <a:r>
              <a:rPr b="1" i="0" lang="en-US" sz="48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40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b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3144050" y="3479575"/>
            <a:ext cx="2580600" cy="203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434343"/>
                </a:solidFill>
              </a:rPr>
              <a:t>Talking</a:t>
            </a:r>
            <a:endParaRPr b="1" sz="4000">
              <a:solidFill>
                <a:srgbClr val="434343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rgbClr val="434343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434343"/>
                </a:solidFill>
              </a:rPr>
              <a:t>Listening </a:t>
            </a:r>
            <a:endParaRPr b="1" sz="4000">
              <a:solidFill>
                <a:srgbClr val="434343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rgbClr val="434343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434343"/>
                </a:solidFill>
              </a:rPr>
              <a:t>Telling</a:t>
            </a:r>
            <a:r>
              <a:rPr b="1" lang="en-US" sz="4000">
                <a:solidFill>
                  <a:srgbClr val="434343"/>
                </a:solidFill>
              </a:rPr>
              <a:t> </a:t>
            </a:r>
            <a:endParaRPr b="1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rgbClr val="434343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Marv-the-Moose-Mind-Moose-large.png" id="167" name="Shape 16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61390" y="3151136"/>
            <a:ext cx="2219807" cy="3372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M-powerpoint-background.png" id="173" name="Shape 173"/>
          <p:cNvPicPr preferRelativeResize="0"/>
          <p:nvPr/>
        </p:nvPicPr>
        <p:blipFill rotWithShape="1">
          <a:blip r:embed="rId3">
            <a:alphaModFix amt="87000"/>
          </a:blip>
          <a:srcRect b="0" l="0" r="0" t="0"/>
          <a:stretch/>
        </p:blipFill>
        <p:spPr>
          <a:xfrm>
            <a:off x="-24110" y="-30867"/>
            <a:ext cx="9192219" cy="688886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Shape 174"/>
          <p:cNvSpPr/>
          <p:nvPr/>
        </p:nvSpPr>
        <p:spPr>
          <a:xfrm>
            <a:off x="125096" y="322059"/>
            <a:ext cx="895860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Calibri"/>
              <a:buNone/>
            </a:pPr>
            <a:r>
              <a:rPr b="1" i="0" lang="en-US" sz="48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Talking</a:t>
            </a: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125100" y="1392900"/>
            <a:ext cx="89586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About how we are feeling 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Being honest about our feelings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Asking our friends if we </a:t>
            </a:r>
            <a:r>
              <a:rPr lang="en-US" sz="36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think </a:t>
            </a:r>
            <a:r>
              <a:rPr b="0" i="0" lang="en-US" sz="36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something is wrong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Asking a trusted adult to help us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Use kind words to others </a:t>
            </a:r>
            <a:endParaRPr/>
          </a:p>
          <a:p>
            <a:pPr indent="-546100" lvl="0" marL="571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Telling somebody that you care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None/>
            </a:pP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4000" u="none" cap="none" strike="noStrik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4000" u="none" cap="none" strike="noStrik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appy-moose.png" id="176" name="Shape 17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84225" y="3663725"/>
            <a:ext cx="2793525" cy="299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